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61" r:id="rId4"/>
    <p:sldId id="262" r:id="rId5"/>
    <p:sldId id="259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  <a:srgbClr val="6C7272"/>
    <a:srgbClr val="DE92F6"/>
    <a:srgbClr val="78FF61"/>
    <a:srgbClr val="EDED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3:49.0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40"/>
      <inkml:brushProperty name="anchorY" value="-2529.052"/>
      <inkml:brushProperty name="scaleFactor" value="0.5"/>
    </inkml:brush>
  </inkml:definitions>
  <inkml:trace contextRef="#ctx0" brushRef="#br0">1 82 24575,'0'0'0,"9"0"0,13 0 0,10 0 0,10 0 0,10 6 0,6-1 0,1 6 0,1-1 0,-2 9 0,-1-1 0,-7 2 0,-7-3 0,-5-4 0,-6-5 0,-3-2 0,-2-4 0,-1-6 0,4-2 0,1-5 0,-1 0 0,1-3 0,-2 1 0,-1-2 0,0 2 0,-1-2 0,-1 3 0,-5-3 0,0 3 0,0-3 0,1 3 0,-5-2 0,2 2 0,1 3 0,2 2 0,6 3 0,2 3 0,1 0 0,0 1 0,-1 0 0,-1 1 0,-1 0 0,-1-1 0,-1 0 0,1 0 0,-1 0 0,0 1 0,1-1 0,-1 0 0,0-1 0,1 1 0,-1 0 0,1 0 0,-1 0 0,0 0 0,-4 6 0,4-1 0,0 6 0,2-1 0,0-2 0,-1-1 0,1-3 0,-6 4 0,-1-1 0,0-2 0,1-1 0,12-1 0,1-1 0,1 4 0,-1 0 0,-2-1 0,-2-1 0,-2-1 0,-2-1 0,5-1 0,0 0 0,5-1 0,-1-1 0,-1 1 0,-3 0 0,-1 0 0,-2 0 0,-2-1 0,0 7 0,0-1 0,9 0 0,6 0 0,6-2 0,3-1 0,3-1 0,-5-1 0,-6 0 0,-4 0 0,-1 0 0,-2 5 0,-3 0 0,-3 0 0,4 0 0,-1-2 0,-1-1 0,-1-1 0,-2 5 0,-1-1 0,-1 1 0,0-2 0,4-1 0,1-1 0,0-1 0,-2-1 0,0 1 0,-2-2 0,0 1 0,-1 0 0,-1 0 0,0 0 0,1-1 0,4 1 0,1 0 0,0 0 0,4 0 0,-1 0 0,-1 0 0,-2 0 0,3 0 0,-1 0 0,-1 0 0,-2 0 0,-1 0 0,-2-5 0,-1-1 0,5 1 0,0 0 0,5-3 0,-1 0 0,-1 2 0,-3-4 0,-1 1 0,-2 2 0,-2 2 0,6 2 0,-2 1 0,1 1 0,-2 1 0,0 0 0,-2 0 0,-1 1 0,0-1 0,-1 0 0,1 0 0,-1 0 0,0 0 0,1 0 0,-1 0 0,0 0 0,1 0 0,-1 0 0,0 0 0,1 0 0,-1 0 0,1 0 0,-1 0 0,1 0 0,5-5 0,0-1 0,0 1 0,4 0 0,-1 2 0,4 1 0,-2 1 0,-1 0 0,-3 1 0,-2 0 0,-3 1 0,0-1 0,4 0 0,4 0 0,6 0 0,5 0 0,-2 0 0,-4 0 0,-4 0 0,-3 0 0,-4 0 0,-2 0 0,-2 0 0,5 0 0,1 0 0,4 0 0,0 0 0,3 0 0,0 0 0,-3 0 0,2 0 0,-1 0 0,-3 0 0,-2 0 0,-2 0 0,-2 0 0,4 0 0,5 0 0,0 0 0,4 6 0,-1-1 0,-4 1 0,-2-2 0,-3 0 0,-2-2 0,-1-1 0,-2-1 0,0 1 0,0-2 0,0 1 0,6 0 0,-1 0 0,6 0 0,-1-1 0,-1 7 0,-2-1 0,-2 0 0,-2 0 0,-1-2 0,-1-1 0,-1-1 0,0-1 0,0 0 0,5 0 0,1 0 0,0 0 0,4 0 0,-1 0 0,4-1 0,-1 1 0,-3 0 0,3 0 0,4 0 0,-3 0 0,-1 0 0,-4 0 0,-2 0 0,-3 0 0,-2 0 0,0 0 0,-1 0 0,0 0 0,0 6 0,0-1 0,5 0 0,6 0 0,0-2 0,0-1 0,-3-1 0,-3-1 0,-1 0 0,-2 0 0,-1 0 0,-1 0 0,6 5 0,4 0 0,1 1 0,-1-2 0,-7 5 0,-3-2 0,-1 0 0,-2-2 0,1-2 0,0-1 0,1-1 0,0-1 0,1 5 0,1 0 0,-1 1 0,1-2 0,0-1 0,-1-1 0,1-1 0,4-1 0,6 0 0,1 0 0,-2 0 0,-2 0 0,-2 0 0,-2 5 0,-2 0 0,-1 0 0,-1 0 0,0-2 0,0-1 0,0-1 0,0-1 0,1 0 0,-1 0 0,0 0 0,1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11.42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70"/>
      <inkml:brushProperty name="anchorY" value="-1270"/>
      <inkml:brushProperty name="scaleFactor" value="0.5"/>
    </inkml:brush>
  </inkml:definitions>
  <inkml:trace contextRef="#ctx0" brushRef="#br0">566 11 24575,'0'0'0,"0"0"0,1 2 0,0 0 0,2 0 0,0 1 0,0-1 0,1 1 0,0-1 0,-1 0 0,1 0 0,-1 1 0,-1-1 0,1 0 0,0 1 0,-1 0 0,1 0 0,0 0 0,0 1 0,-1 0 0,1-1 0,-1 1 0,1 0 0,-1 0 0,0-1 0,0 1 0,0 0 0,-1 0 0,2 0 0,-1 0 0,0 0 0,1 0 0,-1 0 0,-1 0 0,1 0 0,0 0 0,-1 0 0,2 0 0,-1 0 0,0 0 0,-1 0 0,2 0 0,-1-1 0,-1 1 0,1 0 0,-2 0 0,1-1 0,0 0 0,0 0 0,1 1 0,-1-1 0,0 1 0,0 0 0,1-1 0,-1 1 0,-1 0 0,1 0 0,0-1 0,0 0 0,0 0 0,-1 1 0,1 0 0,-1 0 0,0 1 0,0-1 0,1 1 0,0-1 0,0 0 0,-1 0 0,1 0 0,0-1 0,0 0 0,-1 0 0,2 0 0,0 1 0,1-1 0,-1 1 0,1 0 0,0 0 0,-1 0 0,1-1 0,-1 0 0,0 0 0,0 0 0,0 0 0,0 1 0,-1 0 0,0 0 0,1-1 0,-1 0 0,1 0 0,-1 1 0,0-1 0,0 1 0,0 0 0,0 0 0,0 1 0,-1 0 0,1-1 0,-1 1 0,1 1 0,-1 0 0,0-1 0,0 1 0,0 0 0,0-1 0,0-1 0,0 1 0,0-1 0,0 0 0,0 0 0,0 0 0,0 0 0,0-1 0,0 1 0,0 0 0,0 0 0,0 0 0,0 0 0,0 0 0,0 0 0,0-1 0,0 2 0,0 0 0,0 0 0,0-1 0,0 1 0,0 1 0,0 0 0,0-1 0,0 0 0,0 0 0,0-1 0,0 0 0,0 0 0,0 0 0,0 0 0,0 0 0,0 0 0,0-1 0,0 1 0,0 0 0,0 0 0,0 0 0,0 0 0,0 0 0,0 0 0,0 0 0,0-1 0,0 1 0,0 0 0,0 1 0,0 0 0,0 0 0,0 0 0,-1 1 0,0-2 0,0 1 0,1-1 0,-2 0 0,1 0 0,0 0 0,1 0 0,-1 0 0,0 0 0,0 0 0,0-1 0,1 1 0,-2 0 0,1 0 0,1 0 0,-2 0 0,1 0 0,0 0 0,0 0 0,0-1 0,1 1 0,0 0 0,0 0 0,0 0 0,-1 1 0,1-1 0,-2 1 0,1 0 0,-1-1 0,0 1 0,0 0 0,-1 0 0,1 1 0,-1-1 0,1 0 0,0-1 0,0 1 0,0 0 0,1 0 0,0-1 0,-1 1 0,1-1 0,-2 0 0,1 0 0,-1 0 0,1 0 0,0-1 0,-1 0 0,1 1 0,0-1 0,0 0 0,-1 0 0,1 0 0,-1 0 0,1 0 0,-1 0 0,0 0 0,1 0 0,0 0 0,0-1 0,1 1 0,-1 0 0,-1-1 0,1 1 0,0-1 0,-1 1 0,0-1 0,0 1 0,0 0 0,0-1 0,0 0 0,0 1 0,0-2 0,1 2 0,0-2 0,-1 1 0,1 1 0,-1-1 0,0 1 0,-1-1 0,0 1 0,0-1 0,-1 0 0,1 1 0,-1-1 0,0 0 0,1 0 0,-1 0 0,0-1 0,0 2 0,0-2 0,0 1 0,-1-1 0,0 1 0,0-1 0,1 0 0,1-1 0,-1 0 0,1 0 0,0 1 0,-1 0 0,0 0 0,-1-1 0,0 1 0,1-1 0,-1 0 0,2 0 0,-1 0 0,1 0 0,0 0 0,0 1 0,0 0 0,0-1 0,0 1 0,1-1 0,-1 1 0,0-1 0,1 1 0,0 0 0,-1-1 0,1 1 0,0 0 0,-1 0 0,1 0 0,-2 0 0,0-1 0,0 1 0,1 0 0,-1 0 0,1 0 0,0-1 0,-1 0 0,0 1 0,-1-1 0,1 0 0,0 0 0,0 0 0,1 0 0,-2 0 0,1-1 0,-1 0 0,1-1 0,0 1 0,0-1 0,0 0 0,0 0 0,-1-1 0,1 0 0,0 1 0,1 0 0,0-1 0,0 1 0,1 0 0,0-1 0,0 1 0,-1-1 0,0-1 0,-2 1 0,1-2 0,0 1 0,0-1 0,1 1 0,-1 0 0,1 0 0,-1 1 0,1-1 0,-2 1 0,0-2 0,-1 1 0,1-1 0,0 0 0,1 0 0,0 1 0,1 0 0,1 1 0,0-1 0,-1 0 0,0-1 0,0 0 0,1-1 0,0 1 0,0 0 0,1 1 0,1-1 0,0 1 0,0 0 0,0 1 0,1-1 0,-1 1 0,0-2 0,-1-1 0,1 1 0,1-2 0,-1 1 0,1 1 0,0 0 0,0 0 0,0 1 0,0 0 0,0 0 0,0 0 0,0-1 0,0 0 0,0-1 0,0-1 0,0 0 0,0 0 0,0-1 0,0 1 0,0-1 0,0 2 0,0 0 0,-1 1 0,0 0 0,1 1 0,-1 0 0,0 0 0,1 1 0,0-2 0,0 0 0,0 1 0,0-1 0,-1 2 0,0-1 0,1 1 0,-2 0 0,-1 0 0,0 1 0,-1 0 0,0 0 0,0 0 0,1 1 0,-1 0 0,1 0 0,-1 0 0,1 1 0,-1-1 0,0 0 0,0-2 0,0 0 0,1 0 0,0 0 0,0 1 0,0 0 0,-2 0 0,1 0 0,0 0 0,-1 0 0,1 0 0,-1-2 0,1 0 0,1 0 0,1-1 0,0 1 0,1-2 0,1 1 0,0-2 0,0 0 0,0 0 0,0 1 0,1 1 0,-1-1 0,1 1 0,1 0 0,0 0 0,1 1 0,0-1 0,0 1 0,0-1 0,1 0 0,-2 1 0,0 0 0,-1 0 0,0 0 0,0-1 0,-1 1 0,0-1 0,0 0 0,0 1 0,2 1 0,-1-1 0,1 2 0,0 0 0,1-1 0,-1-1 0,1 1 0,1 0 0,-1 0 0,0-1 0,1 1 0,-1 0 0,-1 0 0,1-1 0,0 0 0,0 0 0,0-2 0,-1 0 0,2 0 0,-1 0 0,1 0 0,-1-1 0,1 1 0,-1 1 0,-1 0 0,0 1 0,0-1 0,0 1 0,-1 0 0,1 1 0,-1-1 0,1 0 0,-1 0 0,-1 0 0,2 0 0,-1 1 0,-1-1 0,1-1 0,0 0 0,-1-1 0,0 0 0,0 0 0,1 1 0,-1-1 0,2 0 0,-1 1 0,1 1 0,-1-1 0,-1 1 0,1 0 0,-2 0 0,0 0 0,0 0 0,1-1 0,-2 0 0,1 1 0,0 0 0,0-1 0,1 1 0,0 0 0,0 0 0,0 1 0,1-1 0,0-1 0,0 0 0,1 1 0,0-1 0,0 1 0,0 0 0,1-1 0,0-1 0,0 1 0,0-1 0,-1 1 0,1 1 0,-1-1 0,1 2 0,-1 0 0,1 1 0,-1-1 0,1 1 0,0-1 0,1 0 0,0 1 0,0 0 0,0 1 0,0 0 0,1 0 0,0 0 0,2 1 0,0 0 0,0 0 0,0 0 0,-1 0 0,0 0 0,0 0 0,-1 0 0,0 0 0,0 0 0,-1 0 0,2 0 0,0 0 0,2 0 0,0 0 0,1 0 0,0 0 0,1 0 0,-2 0 0,-1 0 0,-1 0 0,-1 0 0,-1 0 0,0 0 0,-1 0 0,0-1 0,0 0 0,0 0 0,0-1 0,1 1 0,-1 0 0,1 1 0,1-1 0,-1 0 0,2 0 0,0 0 0,0-1 0,1 1 0,-1 0 0,0-1 0,1 1 0,-1 0 0,0-1 0,0 1 0,0 1 0,1-1 0,0 1 0,-1 0 0,1 0 0,0 0 0,0 0 0,0 0 0,-1 0 0,-1 0 0,0 0 0,1 0 0,-1 0 0,0 0 0,2 0 0,-1 0 0,1 0 0,0 0 0,-2 0 0,0 0 0,0 0 0,-1 0 0,0-1 0,0 0 0,0 1 0,-1-1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13.0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83.10414"/>
      <inkml:brushProperty name="anchorY" value="73.2469"/>
      <inkml:brushProperty name="scaleFactor" value="0.5"/>
    </inkml:brush>
  </inkml:definitions>
  <inkml:trace contextRef="#ctx0" brushRef="#br0">117 17 24575,'0'0'0,"0"0"0,2-1 0,0-1 0,1 0 0,1-1 0,-1 0 0,0 0 0,0 1 0,-1 1 0,1 2 0,0 0 0,0 0 0,0 2 0,1 0 0,0 1 0,0-1 0,0 0 0,0 0 0,-1 0 0,0 1 0,-1 0 0,1-1 0,-1 1 0,2-1 0,-1 1 0,1 0 0,0 0 0,-1 0 0,-1 1 0,0 0 0,-2 0 0,-1 0 0,-2-1 0,-3 0 0,-1 0 0,-1 0 0,-1 0 0,-1-1 0,0-1 0,1 0 0,1-1 0,2-1 0,1 0 0,0 0 0,0 0 0,-2 0 0,-1-1 0,-1 0 0,0-1 0,0 1 0,1-1 0,0 0 0,1 0 0,2-1 0,-1 0 0,2 0 0,0-1 0,-1 0 0,1 0 0,-1 0 0,1 1 0,0 1 0,0-1 0,2 1 0,0-2 0,2 1 0,1-2 0,2 0 0,3-1 0,1 1 0,1 0 0,0 0 0,0 1 0,-1 1 0,1 0 0,1 0 0,0 1 0,0 0 0,0 1 0,0 1 0,-1 0 0,-1 0 0,0 0 0,-2 0 0,0 0 0,0 0 0,0 1 0,-1 0 0,1 0 0,-2 2 0,0-1 0,-3 2 0,-3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14.69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685.09265"/>
      <inkml:brushProperty name="anchorY" value="1281.89087"/>
      <inkml:brushProperty name="scaleFactor" value="0.5"/>
    </inkml:brush>
  </inkml:definitions>
  <inkml:trace contextRef="#ctx0" brushRef="#br0">62 10 24575,'0'0'0,"0"0"0,2-1 0,0 0 0,3 0 0,2 1 0,0-1 0,1 1 0,-1 0 0,-1 0 0,1 0 0,-1 0 0,0 0 0,-1 0 0,1 0 0,-1 1 0,-1 0 0,-1 1 0,0 0 0,-2 1 0,-1 0 0,1 1 0,-1 0 0,-1 0 0,0 0 0,-1 0 0,0 0 0,-1-1 0,-1-1 0,1 0 0,-1 0 0,0 0 0,-1 0 0,0 0 0,0-1 0,1 1 0,-2-2 0,1 1 0,-1-1 0,0 0 0,-1 0 0,1 0 0,0 0 0,1 0 0,0 0 0,1 0 0,-1 0 0,0-1 0,0 0 0,0-2 0,-1 0 0,1 0 0,0 0 0,1 0 0,1 1 0,0-1 0,1 0 0,0 1 0,0-1 0,1 0 0,0 0 0,1 0 0,2 1 0,0-1 0,2 1 0,0 0 0,2 1 0,0 0 0,0 0 0,0 1 0,-1-1 0,1 0 0,-1 1 0,0-2 0,-2-1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23.8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559.21521"/>
      <inkml:brushProperty name="anchorY" value="1373.44775"/>
      <inkml:brushProperty name="scaleFactor" value="0.5"/>
    </inkml:brush>
  </inkml:definitions>
  <inkml:trace contextRef="#ctx0" brushRef="#br0">129 16 24575,'0'0'0,"1"0"0,0 0 0,2 0 0,0 2 0,1 2 0,1 0 0,1 2 0,0 0 0,-1 1 0,0-2 0,-1 0 0,-1 0 0,1-2 0,-1 0 0,0 0 0,0 0 0,1 0 0,-1-1 0,0 1 0,1 0 0,-1 1 0,-1-1 0,1 1 0,0 0 0,0 0 0,0 0 0,2 0 0,-1-1 0,0 1 0,-1 0 0,0-1 0,-1 0 0,0 1 0,0-1 0,-1 0 0,0 1 0,-1 0 0,0 0 0,0 0 0,0 1 0,0 0 0,0-1 0,0 1 0,0-1 0,0 0 0,0 0 0,0 0 0,-1-1 0,0 0 0,1 1 0,-2-1 0,1 1 0,-1-1 0,0 1 0,1-1 0,-1 0 0,0 0 0,-1 0 0,0 1 0,0-1 0,0 1 0,1-1 0,0 1 0,0 0 0,-1-1 0,2 1 0,-1-1 0,-1 1 0,1-1 0,-1 0 0,1 1 0,0-1 0,-1 0 0,0 0 0,0 0 0,0 1 0,0-2 0,0 1 0,1 0 0,-1 0 0,0 0 0,0-1 0,0 1 0,-1 1 0,0-1 0,0 0 0,1 1 0,0-2 0,0 0 0,0-1 0,-1-1 0,1 1 0,-1-1 0,0-2 0,0-1 0,0 1 0,1-1 0,0 0 0,0 1 0,0-1 0,-1 0 0,1 1 0,0-1 0,-1 0 0,-1-1 0,1 1 0,0-1 0,1 0 0,0 0 0,0 1 0,0 0 0,1 1 0,0-1 0,-1 1 0,1 0 0,0 0 0,-1-1 0,1 1 0,0-1 0,-1 0 0,0 0 0,1-2 0,-1 1 0,0-2 0,-1-1 0,1 0 0,-1 0 0,0 0 0,1 1 0,0 2 0,1 0 0,0 0 0,1 0 0,0 0 0,0 0 0,0-1 0,1 1 0,-1 0 0,1 0 0,-1 0 0,0 0 0,1 0 0,-1 0 0,1 1 0,-1-1 0,1 0 0,0-1 0,0 0 0,0-1 0,0 1 0,1 1 0,0-1 0,0 1 0,1-1 0,0 0 0,1 1 0,-1-1 0,0 1 0,1 0 0,-1 1 0,0 0 0,0-1 0,0 0 0,-1 1 0,1 0 0,-1 0 0,1 0 0,0-1 0,0 1 0,0-1 0,2 1 0,0-1 0,0 1 0,1-1 0,-1 2 0,0 0 0,-1 0 0,0 0 0,1 1 0,-1-1 0,1 1 0,0 0 0,1 0 0,0 0 0,0 0 0,0 0 0,0 1 0,0 0 0,-1 0 0,1 0 0,-1 0 0,-1 1 0,-1 1 0,-1-1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25.8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2852.4082"/>
      <inkml:brushProperty name="anchorY" value="2722.61938"/>
      <inkml:brushProperty name="scaleFactor" value="0.5"/>
    </inkml:brush>
  </inkml:definitions>
  <inkml:trace contextRef="#ctx0" brushRef="#br0">183 1 24575,'0'0'0,"-1"0"0,0 1 0,0 1 0,0-1 0,-1 1 0,-1 0 0,0 0 0,-1 0 0,1 0 0,-1-1 0,-1 1 0,0-1 0,0 0 0,1 0 0,-1 0 0,1 0 0,-1 0 0,0 0 0,1-1 0,0 1 0,0 0 0,1-1 0,0 1 0,-1 0 0,1 0 0,0-1 0,0 1 0,0 0 0,-1-1 0,0 1 0,-1-2 0,1 0 0,-1 0 0,1-1 0,0 1 0,0 0 0,0 0 0,0 1 0,-1-1 0,1 0 0,0-1 0,0 1 0,0-1 0,-1 0 0,1-1 0,0-1 0,-1 1 0,1-1 0,1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27.48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42.04794"/>
      <inkml:brushProperty name="anchorY" value="1461.59241"/>
      <inkml:brushProperty name="scaleFactor" value="0.5"/>
    </inkml:brush>
  </inkml:definitions>
  <inkml:trace contextRef="#ctx0" brushRef="#br0">152 34 24575,'0'0'0,"-1"0"0,-1 0 0,0 0 0,-1 1 0,0 0 0,-1 1 0,0-1 0,0 0 0,-1 0 0,0-1 0,0 1 0,1-1 0,-1 0 0,1 0 0,0 0 0,0 0 0,0 0 0,0-1 0,0 1 0,0 0 0,1 0 0,0-1 0,0 0 0,1 0 0,-1-1 0,0 1 0,-1-2 0,0 0 0,-2 1 0,1-1 0,1 0 0,0 0 0,0 0 0,0 1 0,-1-2 0,-1 2 0,1-1 0,0 1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35.87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56.6377"/>
      <inkml:brushProperty name="anchorY" value="419.57187"/>
      <inkml:brushProperty name="scaleFactor" value="0.5"/>
    </inkml:brush>
  </inkml:definitions>
  <inkml:trace contextRef="#ctx0" brushRef="#br0">729 1045 24575,'0'0'0,"1"0"0,1-2 0,1 0 0,1-1 0,1-1 0,0 1 0,0 0 0,-1 0 0,-1 1 0,0-1 0,0 1 0,-1-1 0,0 1 0,1-2 0,0 1 0,0-1 0,-1 1 0,1 0 0,0 1 0,0-1 0,0 2 0,-1-2 0,1 1 0,-1-1 0,1 0 0,-1-1 0,1 0 0,-1 1 0,1-1 0,-1 0 0,0 0 0,0 0 0,-1 0 0,1 1 0,-1-1 0,0 1 0,1 0 0,0 0 0,0-1 0,-1 0 0,1 1 0,0 0 0,0 0 0,-1 0 0,1-1 0,-1 0 0,1-1 0,0 1 0,-1-1 0,1 1 0,0 0 0,0 0 0,0 1 0,-1 0 0,1 0 0,-1 1 0,0-1 0,0 0 0,0 0 0,0 0 0,0 0 0,0 1 0,1-1 0,-1 1 0,0-1 0,1 1 0,0-1 0,-1 0 0,1 0 0,1-1 0,0 1 0,0 1 0,1-1 0,-1 2 0,0 2 0,0 3 0,0 1 0,0 1 0,-1 1 0,1-1 0,-1 0 0,-1-1 0,0-1 0,0 1 0,0-1 0,0 0 0,-1-1 0,1 1 0,0 1 0,0-1 0,0 1 0,-1-1 0,0 1 0,0-1 0,1-1 0,0 1 0,0-1 0,-1 0 0,2-1 0,-1 1 0,0-1 0,2 0 0,0-1 0,0 0 0,0-2 0,-1-1 0,0 0 0,0-1 0,-1-2 0,1 0 0,-1-1 0,0-1 0,0-1 0,-1-1 0,1 1 0,0 0 0,0 1 0,0 1 0,-1 0 0,0 2 0,0 0 0,0 0 0,0 0 0,0 0 0,1 0 0,0-1 0,0 1 0,0-1 0,0 0 0,0 0 0,0 0 0,0 0 0,-1 0 0,0 0 0,0-1 0,0 1 0,0 0 0,0 0 0,0 1 0,0 0 0,0-1 0,0-1 0,0 0 0,0-1 0,1 0 0,0 0 0,-1 0 0,1 1 0,0-1 0,0 2 0,0 0 0,0 1 0,-1 0 0,1-1 0,-1 1 0,0 0 0,-1-1 0,0 1 0,0 0 0,-1-2 0,1 0 0,0-1 0,0 0 0,1 0 0,0 0 0,0 0 0,0 0 0,0 1 0,0 1 0,0 0 0,0 1 0,0 0 0,0 0 0,0-1 0,0 1 0,0-1 0,0 0 0,0 0 0,0-1 0,0 1 0,0-1 0,0 2 0,0-1 0,0 1 0,0 0 0,0 0 0,0-1 0,0 1 0,0-1 0,0 0 0,0 0 0,0 0 0,0-1 0,0 0 0,0 0 0,0 0 0,0-1 0,0 1 0,0-1 0,0 1 0,0-1 0,0-1 0,0-1 0,0 1 0,-1-1 0,0 2 0,-1-1 0,0 2 0,0 0 0,0 1 0,-1 1 0,1 0 0,-1 0 0,0 1 0,0 0 0,0 1 0,0-1 0,-1 1 0,0 0 0,0 0 0,0 1 0,0-1 0,2 1 0,0-2 0,1 0 0,0-1 0,0-1 0,0 0 0,1-1 0,0 0 0,0 0 0,0 0 0,0 0 0,0-1 0,0-1 0,0 1 0,0 0 0,0 0 0,0 0 0,0-1 0,0 0 0,0 0 0,0 1 0,0 1 0,0 0 0,0 1 0,0 0 0,-1 1 0,-1-1 0,0 2 0,-1-2 0,-1 0 0,1 1 0,-1-1 0,-1 0 0,1 0 0,-1-1 0,1 0 0,0 2 0,1 0 0,0 2 0,1-1 0,-1 1 0,-1 1 0,-1 0 0,0 0 0,0 1 0,-2-2 0,1 0 0,-1-1 0,0-1 0,1 1 0,1 0 0,0 0 0,1 1 0,0 1 0,1 0 0,-1-1 0,0 0 0,-2-1 0,0 0 0,-1-1 0,2 0 0,-1 0 0,1 1 0,1 0 0,0 0 0,0 1 0,0-1 0,0 1 0,-1 0 0,0-1 0,0 0 0,-1-1 0,1 2 0,0-1 0,-2 1 0,1 0 0,-2 1 0,-1-1 0,-1-1 0,-1 0 0,2 0 0,-1 0 0,3 0 0,0 1 0,1 1 0,1 0 0,-2 1 0,0 0 0,-3 0 0,1 0 0,0 0 0,-1 0 0,-1 1 0,1-1 0,1 0 0,0 0 0,2 0 0,0 1 0,1 0 0,-1 0 0,0-1 0,-1 0 0,2 1 0,-1 0 0,0 0 0,1 0 0,1-1 0,0 0 0,-1 0 0,1 0 0,0 1 0,-1 0 0,0 0 0,-1-1 0,1 1 0,1-1 0,0 0 0,0 0 0,0 0 0,-1 1 0,-1 0 0,0 0 0,-2-1 0,0 1 0,0-1 0,0 0 0,1 0 0,1 0 0,0 0 0,2 0 0,-1 0 0,0 0 0,0 0 0,1 1 0,-1 0 0,1 1 0,0 0 0,0-1 0,1 1 0,0-1 0,0 1 0,0 0 0,0 0 0,0 0 0,0 0 0,1 1 0,-1-1 0,0 0 0,0-1 0,0 2 0,1-1 0,0 0 0,0 0 0,0 0 0,-1 0 0,0 1 0,1 0 0,-1 0 0,1 0 0,0 0 0,0 0 0,1 0 0,0 0 0,0 0 0,-1-1 0,1 1 0,0 0 0,-1 0 0,0 0 0,0-1 0,0 1 0,0-1 0,0 1 0,0 0 0,0 0 0,0 1 0,0-1 0,-1 1 0,1 0 0,0 0 0,0 0 0,0 0 0,0 0 0,0 1 0,0-1 0,0 1 0,1 0 0,-1 1 0,1-1 0,-1 0 0,0 0 0,0 0 0,0 0 0,0-1 0,1 0 0,-1-1 0,0 0 0,0 0 0,-1-1 0,0 1 0,0-1 0,0 1 0,0-1 0,0-1 0,1 1 0,-1-1 0,0 1 0,2 1 0,0-1 0,0 2 0,1-1 0,0 1 0,1 1 0,-1-1 0,0 1 0,0 1 0,1 0 0,-1 0 0,1 2 0,0 1 0,0-1 0,0 1 0,0-2 0,1 1 0,0-1 0,2-1 0,0 1 0,0 0 0,0 0 0,0-1 0,-1 0 0,-1-1 0,1 0 0,-1-1 0,-1 0 0,1 0 0,0 0 0,1 0 0,-1 1 0,1 0 0,0-1 0,0 1 0,0 0 0,0 0 0,-1 0 0,-1-1 0,0 0 0,1 0 0,-1 0 0,-1 0 0,1 0 0,0 0 0,0 0 0,0 0 0,0-1 0,0 1 0,0 0 0,0 0 0,0 0 0,0 0 0,-1 0 0,1 0 0,-1 0 0,-1 0 0,1-1 0,0 1 0,-1 0 0,1 0 0,0 0 0,0 0 0,1 0 0,-1 0 0,0-1 0,1 1 0,-2-1 0,1 0 0,-1 0 0,1 1 0,1-1 0,-1 1 0,0 0 0,0 0 0,0 0 0,1-1 0,0 1 0,0 0 0,0 0 0,0 0 0,0 0 0,0 0 0,0 0 0,0 0 0,0 0 0,0 1 0,0 0 0,0-1 0,0 1 0,0-1 0,0 0 0,0 1 0,0 0 0,0-1 0,0 1 0,0-1 0,0 1 0,0 0 0,0 0 0,0-1 0,0 1 0,0 0 0,0 0 0,0 0 0,0-1 0,0 0 0,0 0 0,0 1 0,0 0 0,0-1 0,0 1 0,0-1 0,0 0 0,0 0 0,0 0 0,0 0 0,0 1 0,1-1 0,-1 0 0,1 1 0,1 0 0,0 0 0,-1 0 0,2-1 0,0 0 0,0-1 0,0-1 0,-1 1 0,0-1 0,0 0 0,1 1 0,1 0 0,0 1 0,0-2 0,0 1 0,0 0 0,0 1 0,-1-2 0,2 1 0,1 0 0,-1 0 0,0-1 0,-1 1 0,-1 0 0,0 1 0,-1 0 0,1 1 0,-1 1 0,0-1 0,-1 0 0,0 0 0,0 0 0,-1-1 0,0 0 0,2-1 0,-1 0 0,1 0 0,-1-1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37.7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362.49316"/>
      <inkml:brushProperty name="anchorY" value="45.98758"/>
      <inkml:brushProperty name="scaleFactor" value="0.5"/>
    </inkml:brush>
  </inkml:definitions>
  <inkml:trace contextRef="#ctx0" brushRef="#br0">779 0 24575,'0'0'0,"-2"0"0,-3 0 0,-3 0 0,1 0 0,0 0 0,0 0 0,2 0 0,-2 0 0,1 0 0,-1 0 0,1 0 0,0 0 0,0 0 0,1 0 0,0 1 0,0 0 0,0 0 0,0 1 0,0 0 0,-3 0 0,-1 1 0,-3 1 0,-2-1 0,0 0 0,-1-1 0,1 0 0,2-1 0,2 0 0,1 0 0,1 0 0,1 1 0,-1-1 0,0 1 0,0 0 0,0 1 0,1 0 0,0 1 0,0-1 0,1 0 0,-1-1 0,0 1 0,-1 0 0,-1-1 0,-2 0 0,1-1 0,-1 2 0,0-1 0,1 1 0,2 0 0,1-1 0,0 0 0,1 0 0,1 0 0,0 0 0,0 0 0,0 0 0,1-1 0,0 1 0,-1-1 0,0 0 0,0 0 0,-1 0 0,0 0 0,0 0 0,-2 1 0,0 0 0,0 0 0,0-1 0,1 0 0,1 1 0,1-1 0,1 0 0,0 0 0,0 0 0,0 0 0,-2 1 0,0-1 0,0 1 0,-2 0 0,1-1 0,0 0 0,0 0 0,2-1 0,0 0 0,0 0 0,1 0 0,0 0 0,-2 0 0,0 0 0,-1 0 0,0 0 0,-1 0 0,1 1 0,1-1 0,0 2 0,1-1 0,1 1 0,0 0 0,1 0 0,0 0 0,1 1 0,-1-1 0,2 2 0,-1 0 0,-1 1 0,0-1 0,0 0 0,0 1 0,0-1 0,1 0 0,0 0 0,0 0 0,0 0 0,0 2 0,0-1 0,2 1 0,-2 0 0,1 0 0,0 1 0,-1-1 0,1 0 0,-1-1 0,0 0 0,0 0 0,0 0 0,-1 0 0,0 1 0,0-1 0,-1-1 0,0 1 0,0-1 0,0 1 0,0 0 0,0-1 0,0 1 0,0-1 0,0 0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40.39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921.19238"/>
      <inkml:brushProperty name="anchorY" value="-3364.47144"/>
      <inkml:brushProperty name="scaleFactor" value="0.5"/>
    </inkml:brush>
  </inkml:definitions>
  <inkml:trace contextRef="#ctx0" brushRef="#br0">0 4 24575,'0'0'0,"1"-1"0,1 0 0,2 1 0,2-1 0,0 1 0,2-1 0,1 1 0,0 0 0,-1 0 0,-1 0 0,-1 0 0,-1 0 0,-1 0 0,0 1 0,1 0 0,0 0 0,1 2 0,2 1 0,-1-1 0,1 1 0,0-1 0,-1-1 0,0 1 0,-1-2 0,-1 1 0,1 0 0,0 1 0,0 1 0,2 0 0,0 0 0,0 1 0,1-2 0,0 1 0,-1-1 0,0 1 0,0-2 0,0 1 0,-1 0 0,0 0 0,-1 1 0,1-1 0,1 1 0,-1 1 0,1-1 0,0 0 0,0-1 0,0 0 0,-1 0 0,0-1 0,0 1 0,0-1 0,1 1 0,0 0 0,1-1 0,1 1 0,1 1 0,0-1 0,0 0 0,-2 0 0,-1-1 0,-1 0 0,0-1 0,0 0 0,-1 0 0,0 0 0,1-1 0,1 2 0,0-1 0,1 0 0,-1 0 0,0-1 0,0 0 0,-2 0 0,-1 1 0,1 1 0,-1-1 0,0 2 0,1 1 0,1 0 0,0 0 0,0 0 0,1 0 0,-1 0 0,1 0 0,0 0 0,1-1 0,0 0 0,2-1 0,-1 0 0,0 0 0,1 0 0,-2 0 0,0-1 0,-1 1 0,0 0 0,-1 0 0,0 0 0,0 0 0,0 0 0,2 0 0,-1 1 0,0-1 0,1-1 0,-1 1 0,0 0 0,0 0 0,-1 0 0,-1 0 0,1 1 0,-2-1 0,1 1 0,0 1 0,0 0 0,0-1 0,-1 0 0,1 1 0,0 0 0,-1 0 0,1 1 0,0 1 0,-1 0 0,1 0 0,-1 1 0,1 1 0,-2 1 0,1 0 0,-2 1 0,1 1 0,-1 0 0,2 0 0,0 0 0,0 0 0,1-1 0,-1-1 0,0 1 0,-1-1 0,1 0 0,0 0 0,-1-2 0,0 0 0,0 0 0,1 0 0,-1-2 0,0 1 0,0-1 0,0 2 0,1-1 0,-2 1 0,1-1 0,1 0 0,0 0 0,-1-1 0,2 1 0,-1-1 0,1 1 0,-1-2 0,0 1 0,0 0 0,1 0 0,-1 1 0,-1-1 0,2 1 0,-1 0 0,0 1 0,0-1 0,-1 0 0,1 0 0,0 0 0,-1 0 0,1 0 0,-1 0 0,0-1 0,0 0 0,0 1 0,0 0 0,1 0 0,0 0 0,0 2 0,0 0 0,1 1 0,0-1 0,-1 1 0,1-2 0,0 1 0,1-1 0,-1 0 0,1-1 0,-1-1 0,1 0 0,-1-1 0,0 0 0,1 0 0,-2 0 0,2-1 0,-2 1 0,2 0 0,-1 0 0,1 0 0,-1-1 0,0 0 0,-1 0 0,1-1 0,-1 1 0,0 0 0,0 0 0,0 0 0,1 2 0,0-1 0,1 2 0,0-1 0,0 1 0,0 0 0,0-1 0,-1 0 0,-1-1 0,-1-1 0,0 0 0,-1-1 0,2 2 0,-1-2 0,1 2 0,-1 0 0,0-1 0,-1 1 0,0-1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6.5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960.51953"/>
      <inkml:brushProperty name="anchorY" value="-3984.31274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6.9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230.52051"/>
      <inkml:brushProperty name="anchorY" value="-5254.31299"/>
      <inkml:brushProperty name="scaleFactor" value="0.5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7.2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500.52051"/>
      <inkml:brushProperty name="anchorY" value="-6524.31299"/>
      <inkml:brushProperty name="scaleFactor" value="0.5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7.5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770.52148"/>
      <inkml:brushProperty name="anchorY" value="-7794.31299"/>
      <inkml:brushProperty name="scaleFactor" value="0.5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7.9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040.52148"/>
      <inkml:brushProperty name="anchorY" value="-9064.3125"/>
      <inkml:brushProperty name="scaleFactor" value="0.5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8.5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310.52148"/>
      <inkml:brushProperty name="anchorY" value="-10334.3125"/>
      <inkml:brushProperty name="scaleFactor" value="0.5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8.9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0580.52148"/>
      <inkml:brushProperty name="anchorY" value="-11604.3125"/>
      <inkml:brushProperty name="scaleFactor" value="0.5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03.96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9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4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7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7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1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8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1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46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6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openxmlformats.org/officeDocument/2006/relationships/customXml" Target="../ink/ink6.xml"/><Relationship Id="rId26" Type="http://schemas.openxmlformats.org/officeDocument/2006/relationships/image" Target="../media/image19.png"/><Relationship Id="rId3" Type="http://schemas.microsoft.com/office/2007/relationships/hdphoto" Target="../media/hdphoto1.wdp"/><Relationship Id="rId21" Type="http://schemas.openxmlformats.org/officeDocument/2006/relationships/image" Target="../media/image16.png"/><Relationship Id="rId7" Type="http://schemas.openxmlformats.org/officeDocument/2006/relationships/image" Target="../media/image8.jpeg"/><Relationship Id="rId12" Type="http://schemas.openxmlformats.org/officeDocument/2006/relationships/customXml" Target="../ink/ink3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24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9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customXml" Target="../ink/ink2.xml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7.png"/><Relationship Id="rId18" Type="http://schemas.openxmlformats.org/officeDocument/2006/relationships/customXml" Target="../ink/ink16.xml"/><Relationship Id="rId3" Type="http://schemas.openxmlformats.org/officeDocument/2006/relationships/image" Target="../media/image22.jpe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customXml" Target="../ink/ink13.xml"/><Relationship Id="rId17" Type="http://schemas.openxmlformats.org/officeDocument/2006/relationships/image" Target="../media/image29.png"/><Relationship Id="rId25" Type="http://schemas.openxmlformats.org/officeDocument/2006/relationships/image" Target="../media/image24.jpeg"/><Relationship Id="rId2" Type="http://schemas.openxmlformats.org/officeDocument/2006/relationships/image" Target="../media/image21.png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26.png"/><Relationship Id="rId24" Type="http://schemas.openxmlformats.org/officeDocument/2006/relationships/image" Target="../media/image23.jpe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customXml" Target="../ink/ink12.xml"/><Relationship Id="rId19" Type="http://schemas.openxmlformats.org/officeDocument/2006/relationships/image" Target="../media/image30.png"/><Relationship Id="rId4" Type="http://schemas.openxmlformats.org/officeDocument/2006/relationships/customXml" Target="../ink/ink9.xml"/><Relationship Id="rId9" Type="http://schemas.openxmlformats.org/officeDocument/2006/relationships/image" Target="../media/image25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AD455-8202-4F05-BC6D-D259B14A6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375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D2A2E5-8379-40B1-9C78-6F9FE081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Our Raspberry PI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F6F4AE-9A52-407F-B36B-0AED152E1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2566" y="4555146"/>
            <a:ext cx="5040785" cy="1828799"/>
          </a:xfrm>
        </p:spPr>
        <p:txBody>
          <a:bodyPr anchor="b">
            <a:noAutofit/>
          </a:bodyPr>
          <a:lstStyle/>
          <a:p>
            <a:r>
              <a:rPr lang="fr-FR" sz="66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Di</a:t>
            </a:r>
            <a:r>
              <a:rPr lang="fr-FR" sz="6600" dirty="0" err="1">
                <a:solidFill>
                  <a:srgbClr val="DE92F6"/>
                </a:solidFill>
                <a:latin typeface="Comic Sans MS" panose="030F0702030302020204" pitchFamily="66" charset="0"/>
              </a:rPr>
              <a:t>ZZ</a:t>
            </a:r>
            <a:r>
              <a:rPr lang="fr-FR" sz="6600" dirty="0" err="1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yF</a:t>
            </a:r>
            <a:r>
              <a:rPr lang="fr-FR" sz="6600" dirty="0" err="1">
                <a:solidFill>
                  <a:srgbClr val="78FF61"/>
                </a:solidFill>
                <a:latin typeface="Comic Sans MS" panose="030F0702030302020204" pitchFamily="66" charset="0"/>
              </a:rPr>
              <a:t>ru</a:t>
            </a:r>
            <a:r>
              <a:rPr lang="fr-FR" sz="66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ti</a:t>
            </a:r>
            <a:r>
              <a:rPr lang="fr-FR" sz="660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s</a:t>
            </a:r>
            <a:endParaRPr lang="fr-FR" sz="6000" dirty="0">
              <a:solidFill>
                <a:srgbClr val="FFFFFF"/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8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688A9-F0F5-49F6-9A5D-DA4244DD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br>
              <a:rPr lang="fr-FR" dirty="0"/>
            </a:br>
            <a:r>
              <a:rPr lang="fr-FR" sz="44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Di</a:t>
            </a:r>
            <a:r>
              <a:rPr lang="fr-FR" sz="4400" dirty="0" err="1">
                <a:solidFill>
                  <a:srgbClr val="DE92F6"/>
                </a:solidFill>
                <a:latin typeface="Comic Sans MS" panose="030F0702030302020204" pitchFamily="66" charset="0"/>
              </a:rPr>
              <a:t>ZZ</a:t>
            </a:r>
            <a:r>
              <a:rPr lang="fr-FR" sz="4400" dirty="0" err="1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yF</a:t>
            </a:r>
            <a:r>
              <a:rPr lang="fr-FR" sz="4400" dirty="0" err="1">
                <a:solidFill>
                  <a:srgbClr val="78FF61"/>
                </a:solidFill>
                <a:latin typeface="Comic Sans MS" panose="030F0702030302020204" pitchFamily="66" charset="0"/>
              </a:rPr>
              <a:t>ru</a:t>
            </a:r>
            <a:r>
              <a:rPr lang="fr-FR" sz="44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ti</a:t>
            </a:r>
            <a:r>
              <a:rPr lang="fr-FR" sz="440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s</a:t>
            </a:r>
            <a:br>
              <a:rPr lang="fr-FR" sz="4400" dirty="0">
                <a:solidFill>
                  <a:srgbClr val="FFC000"/>
                </a:solidFill>
                <a:latin typeface="Comic Sans MS" panose="030F0702030302020204" pitchFamily="66" charset="0"/>
              </a:rPr>
            </a:br>
            <a:r>
              <a:rPr lang="fr-FR" dirty="0"/>
              <a:t>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517F3C-C99A-4382-A7AD-EA8C50A06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62738" y="5995358"/>
            <a:ext cx="5020948" cy="313576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fr-FR" b="1" dirty="0" err="1"/>
              <a:t>G@ming</a:t>
            </a:r>
            <a:endParaRPr lang="fr-FR" b="1" dirty="0"/>
          </a:p>
        </p:txBody>
      </p:sp>
      <p:pic>
        <p:nvPicPr>
          <p:cNvPr id="5" name="20220106_085141">
            <a:hlinkClick r:id="" action="ppaction://media"/>
            <a:extLst>
              <a:ext uri="{FF2B5EF4-FFF2-40B4-BE49-F238E27FC236}">
                <a16:creationId xmlns:a16="http://schemas.microsoft.com/office/drawing/2014/main" id="{15796DB8-6936-417C-A706-05AF61D2AF16}"/>
              </a:ext>
            </a:extLst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996" r="20996"/>
          <a:stretch>
            <a:fillRect/>
          </a:stretch>
        </p:blipFill>
        <p:spPr>
          <a:xfrm>
            <a:off x="6662738" y="987425"/>
            <a:ext cx="5026025" cy="4873625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743273A4-E6D6-49A0-BFF6-490D72D73B03}"/>
                  </a:ext>
                </a:extLst>
              </p14:cNvPr>
              <p14:cNvContentPartPr/>
              <p14:nvPr/>
            </p14:nvContentPartPr>
            <p14:xfrm>
              <a:off x="657180" y="2399175"/>
              <a:ext cx="3294720" cy="9684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743273A4-E6D6-49A0-BFF6-490D72D73B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540" y="2390535"/>
                <a:ext cx="331236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073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F2F8CB-F7DA-495D-AABD-D2A15F6AE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8762A-AE0A-4034-811F-A2DC751D69F9}"/>
              </a:ext>
            </a:extLst>
          </p:cNvPr>
          <p:cNvSpPr/>
          <p:nvPr/>
        </p:nvSpPr>
        <p:spPr>
          <a:xfrm>
            <a:off x="447509" y="724191"/>
            <a:ext cx="77256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0000FF"/>
                </a:highlight>
              </a:rPr>
              <a:t>Technical</a:t>
            </a:r>
            <a:r>
              <a:rPr lang="fr-F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0000FF"/>
                </a:highlight>
              </a:rPr>
              <a:t> </a:t>
            </a:r>
            <a:r>
              <a:rPr lang="fr-FR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0000FF"/>
                </a:highlight>
              </a:rPr>
              <a:t>Specification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highlight>
                <a:srgbClr val="0000FF"/>
              </a:highlight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265952A-70C2-48A8-AFBA-C2576F96881D}"/>
              </a:ext>
            </a:extLst>
          </p:cNvPr>
          <p:cNvGrpSpPr/>
          <p:nvPr/>
        </p:nvGrpSpPr>
        <p:grpSpPr>
          <a:xfrm>
            <a:off x="205138" y="2057600"/>
            <a:ext cx="4617028" cy="4541608"/>
            <a:chOff x="205138" y="2057600"/>
            <a:chExt cx="6096000" cy="4572000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33A95758-4885-4102-9849-3E3EA01F3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38" y="2057600"/>
              <a:ext cx="6096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1CD2AA1-AC8D-4625-A655-1F757F6C5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195" y="2236042"/>
              <a:ext cx="714987" cy="714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Large Fruit Bowl of Cream Marble 40cm - IndoMarmer">
              <a:extLst>
                <a:ext uri="{FF2B5EF4-FFF2-40B4-BE49-F238E27FC236}">
                  <a16:creationId xmlns:a16="http://schemas.microsoft.com/office/drawing/2014/main" id="{7010836D-365D-4E8E-9C68-ABBE194E7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442" y="5172643"/>
              <a:ext cx="1177267" cy="117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Large Fruit Bowl of Cream Marble 40cm - IndoMarmer">
              <a:extLst>
                <a:ext uri="{FF2B5EF4-FFF2-40B4-BE49-F238E27FC236}">
                  <a16:creationId xmlns:a16="http://schemas.microsoft.com/office/drawing/2014/main" id="{4F63099F-08E1-4255-96FC-060D06840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8304">
              <a:off x="593414" y="4312543"/>
              <a:ext cx="1177267" cy="117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3 Things a Fire Needs - Frontier Fire Protection">
              <a:extLst>
                <a:ext uri="{FF2B5EF4-FFF2-40B4-BE49-F238E27FC236}">
                  <a16:creationId xmlns:a16="http://schemas.microsoft.com/office/drawing/2014/main" id="{1491E957-A382-4656-BAB0-A57074097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40301"/>
                </a:clrFrom>
                <a:clrTo>
                  <a:srgbClr val="04030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258" y="3189159"/>
              <a:ext cx="687590" cy="458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47BBC6C5-C9F5-4A81-91DA-B3FDDD9F4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442" y="2593540"/>
              <a:ext cx="1553305" cy="44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22D5566D-7674-4D23-AC57-63A0EAEC62DE}"/>
                  </a:ext>
                </a:extLst>
              </p14:cNvPr>
              <p14:cNvContentPartPr/>
              <p14:nvPr/>
            </p14:nvContentPartPr>
            <p14:xfrm>
              <a:off x="856980" y="1038015"/>
              <a:ext cx="360" cy="36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22D5566D-7674-4D23-AC57-63A0EAEC62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8340" y="10290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04BF82DA-4BBA-4353-B787-B29F27C17FFE}"/>
                  </a:ext>
                </a:extLst>
              </p14:cNvPr>
              <p14:cNvContentPartPr/>
              <p14:nvPr/>
            </p14:nvContentPartPr>
            <p14:xfrm>
              <a:off x="752220" y="1114335"/>
              <a:ext cx="360" cy="36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04BF82DA-4BBA-4353-B787-B29F27C17F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580" y="11053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BD54C375-F235-45FB-93EE-A3D586A6D2B2}"/>
                  </a:ext>
                </a:extLst>
              </p14:cNvPr>
              <p14:cNvContentPartPr/>
              <p14:nvPr/>
            </p14:nvContentPartPr>
            <p14:xfrm>
              <a:off x="1342980" y="1076175"/>
              <a:ext cx="360" cy="36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BD54C375-F235-45FB-93EE-A3D586A6D2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4340" y="1067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49BAAE3D-CA3D-42F4-9BD6-408355DB6844}"/>
                  </a:ext>
                </a:extLst>
              </p14:cNvPr>
              <p14:cNvContentPartPr/>
              <p14:nvPr/>
            </p14:nvContentPartPr>
            <p14:xfrm>
              <a:off x="3114540" y="1304775"/>
              <a:ext cx="360" cy="36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49BAAE3D-CA3D-42F4-9BD6-408355DB68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05900" y="129577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E03681-0CF3-4091-8248-4A911AC2BB08}"/>
              </a:ext>
            </a:extLst>
          </p:cNvPr>
          <p:cNvGrpSpPr/>
          <p:nvPr/>
        </p:nvGrpSpPr>
        <p:grpSpPr>
          <a:xfrm>
            <a:off x="4228740" y="1104615"/>
            <a:ext cx="360" cy="360"/>
            <a:chOff x="4228740" y="1104615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B82B990B-C146-4BC3-BA81-EB8A9267928F}"/>
                    </a:ext>
                  </a:extLst>
                </p14:cNvPr>
                <p14:cNvContentPartPr/>
                <p14:nvPr/>
              </p14:nvContentPartPr>
              <p14:xfrm>
                <a:off x="4228740" y="1104615"/>
                <a:ext cx="360" cy="36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B82B990B-C146-4BC3-BA81-EB8A926792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0100" y="10956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1514BBCD-1F13-466B-97EA-8482ABD4C253}"/>
                    </a:ext>
                  </a:extLst>
                </p14:cNvPr>
                <p14:cNvContentPartPr/>
                <p14:nvPr/>
              </p14:nvContentPartPr>
              <p14:xfrm>
                <a:off x="4228740" y="1104615"/>
                <a:ext cx="360" cy="36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1514BBCD-1F13-466B-97EA-8482ABD4C2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20100" y="10956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45E78B61-2FCF-43BA-9513-C0D4D932E3CD}"/>
                    </a:ext>
                  </a:extLst>
                </p14:cNvPr>
                <p14:cNvContentPartPr/>
                <p14:nvPr/>
              </p14:nvContentPartPr>
              <p14:xfrm>
                <a:off x="4228740" y="1104615"/>
                <a:ext cx="360" cy="36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45E78B61-2FCF-43BA-9513-C0D4D932E3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20100" y="10956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5F778F-07FB-43CC-91A0-A8016A16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70" y="2056910"/>
            <a:ext cx="543877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869924-55E7-4957-A855-9DA6ED98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98" y="3294526"/>
            <a:ext cx="50196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37F202-31AD-499A-8C1D-35FCF1952FE3}"/>
              </a:ext>
            </a:extLst>
          </p:cNvPr>
          <p:cNvSpPr/>
          <p:nvPr/>
        </p:nvSpPr>
        <p:spPr>
          <a:xfrm>
            <a:off x="7246189" y="3338423"/>
            <a:ext cx="1210008" cy="298420"/>
          </a:xfrm>
          <a:prstGeom prst="rect">
            <a:avLst/>
          </a:prstGeom>
          <a:solidFill>
            <a:srgbClr val="30384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00B050"/>
                </a:solidFill>
                <a:latin typeface="Algerian" panose="04020705040A02060702" pitchFamily="82" charset="0"/>
              </a:rPr>
              <a:t>) :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DE1FEB-5E78-480D-BCEC-54E448A2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01" y="4629542"/>
            <a:ext cx="6604805" cy="216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gineer 3D Models for Download | TurboSquid">
            <a:extLst>
              <a:ext uri="{FF2B5EF4-FFF2-40B4-BE49-F238E27FC236}">
                <a16:creationId xmlns:a16="http://schemas.microsoft.com/office/drawing/2014/main" id="{BB63C851-B696-4EC7-8F4C-9E8B67495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0615">
            <a:off x="8860871" y="677517"/>
            <a:ext cx="3628233" cy="56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Large Fruit Bowl of Cream Marble 40cm - IndoMarmer">
            <a:extLst>
              <a:ext uri="{FF2B5EF4-FFF2-40B4-BE49-F238E27FC236}">
                <a16:creationId xmlns:a16="http://schemas.microsoft.com/office/drawing/2014/main" id="{C7B64978-2527-427E-84C5-699D8C55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09" y="3590249"/>
            <a:ext cx="496279" cy="49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31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328 -0.02176 L -8.33333E-7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64" y="1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0FC51F08-D4A5-428E-96F6-0409159C7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9" r="23399"/>
          <a:stretch/>
        </p:blipFill>
        <p:spPr>
          <a:xfrm rot="4013363">
            <a:off x="21147" y="5247376"/>
            <a:ext cx="1161611" cy="229956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A2245D-A217-4929-B860-D235DD8D0DBF}"/>
              </a:ext>
            </a:extLst>
          </p:cNvPr>
          <p:cNvSpPr txBox="1"/>
          <p:nvPr/>
        </p:nvSpPr>
        <p:spPr>
          <a:xfrm>
            <a:off x="523875" y="771525"/>
            <a:ext cx="5172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u="sng" dirty="0">
                <a:highlight>
                  <a:srgbClr val="DE92F6"/>
                </a:highlight>
                <a:latin typeface="Bahnschrift SemiBold" panose="020B0502040204020203" pitchFamily="34" charset="0"/>
              </a:rPr>
              <a:t>Our </a:t>
            </a:r>
            <a:r>
              <a:rPr lang="fr-FR" sz="5400" u="sng" dirty="0" err="1">
                <a:highlight>
                  <a:srgbClr val="DE92F6"/>
                </a:highlight>
                <a:latin typeface="Bahnschrift SemiBold" panose="020B0502040204020203" pitchFamily="34" charset="0"/>
              </a:rPr>
              <a:t>difficulties</a:t>
            </a:r>
            <a:r>
              <a:rPr lang="fr-FR" sz="5400" u="sng" dirty="0">
                <a:highlight>
                  <a:srgbClr val="DE92F6"/>
                </a:highlight>
                <a:latin typeface="Bahnschrift SemiBold" panose="020B0502040204020203" pitchFamily="34" charset="0"/>
              </a:rPr>
              <a:t> </a:t>
            </a:r>
          </a:p>
        </p:txBody>
      </p:sp>
      <p:pic>
        <p:nvPicPr>
          <p:cNvPr id="4098" name="Picture 2" descr="How To Remap Keys And Work Around A Broken Keyboard - Appuals.com">
            <a:extLst>
              <a:ext uri="{FF2B5EF4-FFF2-40B4-BE49-F238E27FC236}">
                <a16:creationId xmlns:a16="http://schemas.microsoft.com/office/drawing/2014/main" id="{772C249D-3A18-4414-B225-3BB51466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3639">
            <a:off x="7217553" y="539863"/>
            <a:ext cx="4264585" cy="23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96E0C780-4241-4F76-BE9D-6234F7B194CB}"/>
                  </a:ext>
                </a:extLst>
              </p14:cNvPr>
              <p14:cNvContentPartPr/>
              <p14:nvPr/>
            </p14:nvContentPartPr>
            <p14:xfrm>
              <a:off x="6086400" y="1933455"/>
              <a:ext cx="360" cy="36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96E0C780-4241-4F76-BE9D-6234F7B19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7400" y="192445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B8B90B-3DA7-40AF-8297-8EAA5F0A3600}"/>
              </a:ext>
            </a:extLst>
          </p:cNvPr>
          <p:cNvGrpSpPr/>
          <p:nvPr/>
        </p:nvGrpSpPr>
        <p:grpSpPr>
          <a:xfrm rot="20194162" flipH="1">
            <a:off x="18179" y="88031"/>
            <a:ext cx="1011390" cy="675144"/>
            <a:chOff x="2212440" y="1217775"/>
            <a:chExt cx="6864120" cy="4582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B15EACAA-52C2-463A-BB97-B546026F9158}"/>
                    </a:ext>
                  </a:extLst>
                </p14:cNvPr>
                <p14:cNvContentPartPr/>
                <p14:nvPr/>
              </p14:nvContentPartPr>
              <p14:xfrm>
                <a:off x="5676360" y="1907175"/>
                <a:ext cx="1793160" cy="230328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B15EACAA-52C2-463A-BB97-B546026F91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17808" y="1846177"/>
                  <a:ext cx="1912704" cy="2422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E4CECE2E-C37D-41A5-961A-76002B64D8C5}"/>
                    </a:ext>
                  </a:extLst>
                </p14:cNvPr>
                <p14:cNvContentPartPr/>
                <p14:nvPr/>
              </p14:nvContentPartPr>
              <p14:xfrm>
                <a:off x="6030600" y="2349615"/>
                <a:ext cx="502920" cy="26208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E4CECE2E-C37D-41A5-961A-76002B64D8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69861" y="2288948"/>
                  <a:ext cx="621969" cy="380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86AD8BA2-1B4D-41E4-B652-9B96B8FAD403}"/>
                    </a:ext>
                  </a:extLst>
                </p14:cNvPr>
                <p14:cNvContentPartPr/>
                <p14:nvPr/>
              </p14:nvContentPartPr>
              <p14:xfrm>
                <a:off x="6779400" y="2384535"/>
                <a:ext cx="373320" cy="15012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86AD8BA2-1B4D-41E4-B652-9B96B8FAD4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18796" y="2324003"/>
                  <a:ext cx="492104" cy="268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BD87ACAB-7AD8-40C0-8F3E-D9D195B86408}"/>
                    </a:ext>
                  </a:extLst>
                </p14:cNvPr>
                <p14:cNvContentPartPr/>
                <p14:nvPr/>
              </p14:nvContentPartPr>
              <p14:xfrm>
                <a:off x="6323640" y="3066015"/>
                <a:ext cx="601920" cy="79344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BD87ACAB-7AD8-40C0-8F3E-D9D195B864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62717" y="3005168"/>
                  <a:ext cx="721329" cy="912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E65A382A-CD4E-47C5-9836-716E4475FC06}"/>
                    </a:ext>
                  </a:extLst>
                </p14:cNvPr>
                <p14:cNvContentPartPr/>
                <p14:nvPr/>
              </p14:nvContentPartPr>
              <p14:xfrm>
                <a:off x="6381600" y="3558855"/>
                <a:ext cx="446760" cy="7992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E65A382A-CD4E-47C5-9836-716E4475FC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20899" y="3500090"/>
                  <a:ext cx="565734" cy="195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99802B45-F546-4739-9804-5DC88D9CC5FC}"/>
                    </a:ext>
                  </a:extLst>
                </p14:cNvPr>
                <p14:cNvContentPartPr/>
                <p14:nvPr/>
              </p14:nvContentPartPr>
              <p14:xfrm>
                <a:off x="6467640" y="3184815"/>
                <a:ext cx="370800" cy="10224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99802B45-F546-4739-9804-5DC88D9CC5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07052" y="3125373"/>
                  <a:ext cx="489553" cy="218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E8BC1623-C587-48FE-807E-6E3B32F9C8E2}"/>
                    </a:ext>
                  </a:extLst>
                </p14:cNvPr>
                <p14:cNvContentPartPr/>
                <p14:nvPr/>
              </p14:nvContentPartPr>
              <p14:xfrm>
                <a:off x="5181000" y="1217775"/>
                <a:ext cx="2372760" cy="255420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E8BC1623-C587-48FE-807E-6E3B32F9C8E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2413" y="1156728"/>
                  <a:ext cx="2492374" cy="2673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1DB1DF99-786C-4397-A732-858BE4AFFCCD}"/>
                    </a:ext>
                  </a:extLst>
                </p14:cNvPr>
                <p14:cNvContentPartPr/>
                <p14:nvPr/>
              </p14:nvContentPartPr>
              <p14:xfrm>
                <a:off x="7172160" y="3914535"/>
                <a:ext cx="1904400" cy="77076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1DB1DF99-786C-4397-A732-858BE4AFFC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11122" y="3853557"/>
                  <a:ext cx="2024035" cy="890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ADFE2B4B-ECDC-42BB-A3E4-9DBB62CED4C3}"/>
                    </a:ext>
                  </a:extLst>
                </p14:cNvPr>
                <p14:cNvContentPartPr/>
                <p14:nvPr/>
              </p14:nvContentPartPr>
              <p14:xfrm>
                <a:off x="2212440" y="3590535"/>
                <a:ext cx="3426480" cy="2209320"/>
              </p14:xfrm>
            </p:contentPart>
          </mc:Choice>
          <mc:Fallback xmlns=""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ADFE2B4B-ECDC-42BB-A3E4-9DBB62CED4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51384" y="3529504"/>
                  <a:ext cx="3546150" cy="232894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08" name="Picture 12">
            <a:extLst>
              <a:ext uri="{FF2B5EF4-FFF2-40B4-BE49-F238E27FC236}">
                <a16:creationId xmlns:a16="http://schemas.microsoft.com/office/drawing/2014/main" id="{B60850C5-1F4F-4D03-955C-F314BD8F4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4" y="2240821"/>
            <a:ext cx="31496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aspberry Pi 4 Modèle B 4 Go ARM-Cortex-A72 4 x 1,50 GHz, 4 Go de RAM,  WLAN-AC, Bluetooth 5, LAN, 4 x USB, 2 x Micro HDMI : Amazon.fr: Informatique">
            <a:extLst>
              <a:ext uri="{FF2B5EF4-FFF2-40B4-BE49-F238E27FC236}">
                <a16:creationId xmlns:a16="http://schemas.microsoft.com/office/drawing/2014/main" id="{77BCD35D-7EA4-4E2D-920D-80A56A8EE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58"/>
          <a:stretch/>
        </p:blipFill>
        <p:spPr bwMode="auto">
          <a:xfrm rot="21030477">
            <a:off x="414545" y="2553532"/>
            <a:ext cx="1870537" cy="295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aspberry Pi 4 Modèle B 4 Go ARM-Cortex-A72 4 x 1,50 GHz, 4 Go de RAM,  WLAN-AC, Bluetooth 5, LAN, 4 x USB, 2 x Micro HDMI : Amazon.fr: Informatique">
            <a:extLst>
              <a:ext uri="{FF2B5EF4-FFF2-40B4-BE49-F238E27FC236}">
                <a16:creationId xmlns:a16="http://schemas.microsoft.com/office/drawing/2014/main" id="{DA21E08D-D6C8-4220-9A39-68D3D6128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6"/>
          <a:stretch/>
        </p:blipFill>
        <p:spPr bwMode="auto">
          <a:xfrm rot="742029">
            <a:off x="2895852" y="2617712"/>
            <a:ext cx="1871862" cy="290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29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42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isque SSD WD_BLACK pour Gamers : Xbox, Playstation et PC | Western Digital">
            <a:extLst>
              <a:ext uri="{FF2B5EF4-FFF2-40B4-BE49-F238E27FC236}">
                <a16:creationId xmlns:a16="http://schemas.microsoft.com/office/drawing/2014/main" id="{B052D7EB-57BB-42A3-B0C1-8D5E962DE2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91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6719028-F031-45C4-86CC-2FC4B176D250}"/>
              </a:ext>
            </a:extLst>
          </p:cNvPr>
          <p:cNvSpPr txBox="1"/>
          <p:nvPr/>
        </p:nvSpPr>
        <p:spPr>
          <a:xfrm>
            <a:off x="838988" y="707009"/>
            <a:ext cx="5033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i="1" dirty="0">
                <a:solidFill>
                  <a:srgbClr val="DE92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Comic Sans MS" panose="030F0702030302020204" pitchFamily="66" charset="0"/>
              </a:rPr>
              <a:t>Live </a:t>
            </a:r>
            <a:r>
              <a:rPr lang="fr-FR" sz="6600" i="1" dirty="0" err="1">
                <a:solidFill>
                  <a:srgbClr val="DE92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Comic Sans MS" panose="030F0702030302020204" pitchFamily="66" charset="0"/>
              </a:rPr>
              <a:t>Demo</a:t>
            </a:r>
            <a:endParaRPr lang="fr-FR" sz="6600" i="1" dirty="0">
              <a:solidFill>
                <a:srgbClr val="DE92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Comic Sans MS" panose="030F0702030302020204" pitchFamily="66" charset="0"/>
            </a:endParaRPr>
          </a:p>
        </p:txBody>
      </p:sp>
      <p:pic>
        <p:nvPicPr>
          <p:cNvPr id="1026" name="Picture 2" descr="DOGE Gaming Pinas | Facebook">
            <a:extLst>
              <a:ext uri="{FF2B5EF4-FFF2-40B4-BE49-F238E27FC236}">
                <a16:creationId xmlns:a16="http://schemas.microsoft.com/office/drawing/2014/main" id="{64C13208-BD5D-420F-A838-E6AC5EF14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9100">
            <a:off x="8224687" y="929823"/>
            <a:ext cx="2601864" cy="2601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38100">
              <a:schemeClr val="accent1">
                <a:alpha val="4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stA="98000" endPos="65000" dist="50800" dir="5400000" sy="-100000" algn="bl" rotWithShape="0"/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 prst="ribl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398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13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13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13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Easy Fruit Salad Recipe">
            <a:extLst>
              <a:ext uri="{FF2B5EF4-FFF2-40B4-BE49-F238E27FC236}">
                <a16:creationId xmlns:a16="http://schemas.microsoft.com/office/drawing/2014/main" id="{CE33578E-47C9-44BE-80A5-A80D46AFF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4" r="-1" b="24972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Rectangle 14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142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46A655-BEF2-4DDF-8EDB-5BBEC15DC616}"/>
              </a:ext>
            </a:extLst>
          </p:cNvPr>
          <p:cNvSpPr/>
          <p:nvPr/>
        </p:nvSpPr>
        <p:spPr>
          <a:xfrm>
            <a:off x="517870" y="978408"/>
            <a:ext cx="8686796" cy="2334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ighlight>
                  <a:srgbClr val="00FF00"/>
                </a:highlight>
                <a:latin typeface="+mj-lt"/>
                <a:ea typeface="+mj-ea"/>
                <a:cs typeface="+mj-cs"/>
              </a:rPr>
              <a:t>Com‘ n Play !</a:t>
            </a:r>
          </a:p>
        </p:txBody>
      </p:sp>
      <p:sp>
        <p:nvSpPr>
          <p:cNvPr id="2069" name="Rectangle 14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15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7E8"/>
      </a:lt2>
      <a:accent1>
        <a:srgbClr val="C2988F"/>
      </a:accent1>
      <a:accent2>
        <a:srgbClr val="B9A07D"/>
      </a:accent2>
      <a:accent3>
        <a:srgbClr val="A5A67D"/>
      </a:accent3>
      <a:accent4>
        <a:srgbClr val="94AC75"/>
      </a:accent4>
      <a:accent5>
        <a:srgbClr val="88AB81"/>
      </a:accent5>
      <a:accent6>
        <a:srgbClr val="77AF86"/>
      </a:accent6>
      <a:hlink>
        <a:srgbClr val="5A8B96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27</Words>
  <Application>Microsoft Office PowerPoint</Application>
  <PresentationFormat>Grand écran</PresentationFormat>
  <Paragraphs>9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Algerian</vt:lpstr>
      <vt:lpstr>Arial</vt:lpstr>
      <vt:lpstr>Bahnschrift SemiBold</vt:lpstr>
      <vt:lpstr>Bierstadt</vt:lpstr>
      <vt:lpstr>Comic Sans MS</vt:lpstr>
      <vt:lpstr>GestaltVTI</vt:lpstr>
      <vt:lpstr>Our Raspberry PI project</vt:lpstr>
      <vt:lpstr>What is DiZZyFrutis  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Raspberry PI project</dc:title>
  <dc:creator>noe favier</dc:creator>
  <cp:lastModifiedBy>noe favier</cp:lastModifiedBy>
  <cp:revision>3</cp:revision>
  <dcterms:created xsi:type="dcterms:W3CDTF">2022-01-06T08:11:34Z</dcterms:created>
  <dcterms:modified xsi:type="dcterms:W3CDTF">2022-01-12T19:21:11Z</dcterms:modified>
</cp:coreProperties>
</file>